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10058400" cy="7772400"/>
  <p:notesSz cx="6858000" cy="9144000"/>
  <p:embeddedFontLst>
    <p:embeddedFont>
      <p:font typeface="Lilita One" charset="1" panose="02000000000000000000"/>
      <p:regular r:id="rId8"/>
    </p:embeddedFont>
    <p:embeddedFont>
      <p:font typeface="Canva Sans Bold" charset="1" panose="020B0803030501040103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39918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8862" y="584119"/>
            <a:ext cx="9460676" cy="6604161"/>
            <a:chOff x="0" y="0"/>
            <a:chExt cx="3604067" cy="251587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04067" cy="2515871"/>
            </a:xfrm>
            <a:custGeom>
              <a:avLst/>
              <a:gdLst/>
              <a:ahLst/>
              <a:cxnLst/>
              <a:rect r="r" b="b" t="t" l="l"/>
              <a:pathLst>
                <a:path h="2515871" w="3604067">
                  <a:moveTo>
                    <a:pt x="28641" y="0"/>
                  </a:moveTo>
                  <a:lnTo>
                    <a:pt x="3575426" y="0"/>
                  </a:lnTo>
                  <a:cubicBezTo>
                    <a:pt x="3583022" y="0"/>
                    <a:pt x="3590307" y="3018"/>
                    <a:pt x="3595678" y="8389"/>
                  </a:cubicBezTo>
                  <a:cubicBezTo>
                    <a:pt x="3601049" y="13760"/>
                    <a:pt x="3604067" y="21045"/>
                    <a:pt x="3604067" y="28641"/>
                  </a:cubicBezTo>
                  <a:lnTo>
                    <a:pt x="3604067" y="2487230"/>
                  </a:lnTo>
                  <a:cubicBezTo>
                    <a:pt x="3604067" y="2494826"/>
                    <a:pt x="3601049" y="2502111"/>
                    <a:pt x="3595678" y="2507482"/>
                  </a:cubicBezTo>
                  <a:cubicBezTo>
                    <a:pt x="3590307" y="2512853"/>
                    <a:pt x="3583022" y="2515871"/>
                    <a:pt x="3575426" y="2515871"/>
                  </a:cubicBezTo>
                  <a:lnTo>
                    <a:pt x="28641" y="2515871"/>
                  </a:lnTo>
                  <a:cubicBezTo>
                    <a:pt x="21045" y="2515871"/>
                    <a:pt x="13760" y="2512853"/>
                    <a:pt x="8389" y="2507482"/>
                  </a:cubicBezTo>
                  <a:cubicBezTo>
                    <a:pt x="3018" y="2502111"/>
                    <a:pt x="0" y="2494826"/>
                    <a:pt x="0" y="2487230"/>
                  </a:cubicBezTo>
                  <a:lnTo>
                    <a:pt x="0" y="28641"/>
                  </a:lnTo>
                  <a:cubicBezTo>
                    <a:pt x="0" y="21045"/>
                    <a:pt x="3018" y="13760"/>
                    <a:pt x="8389" y="8389"/>
                  </a:cubicBezTo>
                  <a:cubicBezTo>
                    <a:pt x="13760" y="3018"/>
                    <a:pt x="21045" y="0"/>
                    <a:pt x="28641" y="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604067" cy="254444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107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6187786" y="1157645"/>
            <a:ext cx="3120490" cy="333764"/>
            <a:chOff x="0" y="0"/>
            <a:chExt cx="1188758" cy="12714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1188758" cy="127148"/>
            </a:xfrm>
            <a:custGeom>
              <a:avLst/>
              <a:gdLst/>
              <a:ahLst/>
              <a:cxnLst/>
              <a:rect r="r" b="b" t="t" l="l"/>
              <a:pathLst>
                <a:path h="127148" w="1188758">
                  <a:moveTo>
                    <a:pt x="0" y="0"/>
                  </a:moveTo>
                  <a:lnTo>
                    <a:pt x="1188758" y="0"/>
                  </a:lnTo>
                  <a:lnTo>
                    <a:pt x="1188758" y="127148"/>
                  </a:lnTo>
                  <a:lnTo>
                    <a:pt x="0" y="127148"/>
                  </a:lnTo>
                  <a:close/>
                </a:path>
              </a:pathLst>
            </a:custGeom>
            <a:solidFill>
              <a:srgbClr val="D0B49F">
                <a:alpha val="4980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1188758" cy="15572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750125" y="1157645"/>
            <a:ext cx="5353930" cy="744205"/>
            <a:chOff x="0" y="0"/>
            <a:chExt cx="2039592" cy="283507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2039592" cy="283507"/>
            </a:xfrm>
            <a:custGeom>
              <a:avLst/>
              <a:gdLst/>
              <a:ahLst/>
              <a:cxnLst/>
              <a:rect r="r" b="b" t="t" l="l"/>
              <a:pathLst>
                <a:path h="283507" w="2039592">
                  <a:moveTo>
                    <a:pt x="0" y="0"/>
                  </a:moveTo>
                  <a:lnTo>
                    <a:pt x="2039592" y="0"/>
                  </a:lnTo>
                  <a:lnTo>
                    <a:pt x="2039592" y="283507"/>
                  </a:lnTo>
                  <a:lnTo>
                    <a:pt x="0" y="283507"/>
                  </a:lnTo>
                  <a:close/>
                </a:path>
              </a:pathLst>
            </a:custGeom>
            <a:solidFill>
              <a:srgbClr val="D0B49F">
                <a:alpha val="49804"/>
              </a:srgbClr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2039592" cy="31208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750125" y="1221666"/>
            <a:ext cx="5353930" cy="6733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85"/>
              </a:lnSpc>
            </a:pPr>
            <a:r>
              <a:rPr lang="en-US" sz="4797" spc="326">
                <a:solidFill>
                  <a:srgbClr val="AB6B51"/>
                </a:solidFill>
                <a:latin typeface="Lilita One"/>
                <a:ea typeface="Lilita One"/>
                <a:cs typeface="Lilita One"/>
                <a:sym typeface="Lilita One"/>
              </a:rPr>
              <a:t>CLASS SCHEDULE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6187786" y="1568087"/>
            <a:ext cx="3120490" cy="333764"/>
            <a:chOff x="0" y="0"/>
            <a:chExt cx="1188758" cy="127148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188758" cy="127148"/>
            </a:xfrm>
            <a:custGeom>
              <a:avLst/>
              <a:gdLst/>
              <a:ahLst/>
              <a:cxnLst/>
              <a:rect r="r" b="b" t="t" l="l"/>
              <a:pathLst>
                <a:path h="127148" w="1188758">
                  <a:moveTo>
                    <a:pt x="0" y="0"/>
                  </a:moveTo>
                  <a:lnTo>
                    <a:pt x="1188758" y="0"/>
                  </a:lnTo>
                  <a:lnTo>
                    <a:pt x="1188758" y="127148"/>
                  </a:lnTo>
                  <a:lnTo>
                    <a:pt x="0" y="127148"/>
                  </a:lnTo>
                  <a:close/>
                </a:path>
              </a:pathLst>
            </a:custGeom>
            <a:solidFill>
              <a:srgbClr val="D0B49F">
                <a:alpha val="49804"/>
              </a:srgbClr>
            </a:solidFill>
          </p:spPr>
        </p:sp>
        <p:sp>
          <p:nvSpPr>
            <p:cNvPr name="TextBox 14" id="14"/>
            <p:cNvSpPr txBox="true"/>
            <p:nvPr/>
          </p:nvSpPr>
          <p:spPr>
            <a:xfrm>
              <a:off x="0" y="-28575"/>
              <a:ext cx="1188758" cy="15572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6221652" y="1211306"/>
            <a:ext cx="3086623" cy="2454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81"/>
              </a:lnSpc>
            </a:pPr>
            <a:r>
              <a:rPr lang="en-US" sz="1775" spc="37">
                <a:solidFill>
                  <a:srgbClr val="AB6B51"/>
                </a:solidFill>
                <a:latin typeface="Lilita One"/>
                <a:ea typeface="Lilita One"/>
                <a:cs typeface="Lilita One"/>
                <a:sym typeface="Lilita One"/>
              </a:rPr>
              <a:t>Name: Ms Denson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6221652" y="1612223"/>
            <a:ext cx="3086623" cy="2284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96"/>
              </a:lnSpc>
            </a:pPr>
            <a:r>
              <a:rPr lang="en-US" sz="1600" spc="33">
                <a:solidFill>
                  <a:srgbClr val="AB6B51"/>
                </a:solidFill>
                <a:latin typeface="Lilita One"/>
                <a:ea typeface="Lilita One"/>
                <a:cs typeface="Lilita One"/>
                <a:sym typeface="Lilita One"/>
              </a:rPr>
              <a:t>Class: 2nd Grade ( Jaguar week)</a:t>
            </a:r>
          </a:p>
        </p:txBody>
      </p:sp>
      <p:grpSp>
        <p:nvGrpSpPr>
          <p:cNvPr name="Group 17" id="17"/>
          <p:cNvGrpSpPr/>
          <p:nvPr/>
        </p:nvGrpSpPr>
        <p:grpSpPr>
          <a:xfrm rot="0">
            <a:off x="783907" y="2174603"/>
            <a:ext cx="1349101" cy="531896"/>
            <a:chOff x="0" y="0"/>
            <a:chExt cx="426660" cy="168215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19" id="19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2212204" y="2174603"/>
            <a:ext cx="1349101" cy="531896"/>
            <a:chOff x="0" y="0"/>
            <a:chExt cx="426660" cy="168215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3640501" y="2174603"/>
            <a:ext cx="1349101" cy="531896"/>
            <a:chOff x="0" y="0"/>
            <a:chExt cx="426660" cy="168215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5068798" y="2174603"/>
            <a:ext cx="1349101" cy="531896"/>
            <a:chOff x="0" y="0"/>
            <a:chExt cx="426660" cy="16821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6497094" y="2174603"/>
            <a:ext cx="1349101" cy="531896"/>
            <a:chOff x="0" y="0"/>
            <a:chExt cx="426660" cy="168215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7925391" y="2174603"/>
            <a:ext cx="1349101" cy="531896"/>
            <a:chOff x="0" y="0"/>
            <a:chExt cx="426660" cy="168215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34" id="34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783907" y="2759961"/>
            <a:ext cx="1349101" cy="444506"/>
            <a:chOff x="0" y="0"/>
            <a:chExt cx="426660" cy="140577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783907" y="3257928"/>
            <a:ext cx="1349101" cy="444506"/>
            <a:chOff x="0" y="0"/>
            <a:chExt cx="426660" cy="140577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783907" y="3755896"/>
            <a:ext cx="1349101" cy="444506"/>
            <a:chOff x="0" y="0"/>
            <a:chExt cx="426660" cy="140577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43" id="4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783907" y="4253864"/>
            <a:ext cx="1349101" cy="444506"/>
            <a:chOff x="0" y="0"/>
            <a:chExt cx="426660" cy="140577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46" id="4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783907" y="4751832"/>
            <a:ext cx="1349101" cy="444506"/>
            <a:chOff x="0" y="0"/>
            <a:chExt cx="426660" cy="140577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49" id="4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783907" y="5249799"/>
            <a:ext cx="1349101" cy="444506"/>
            <a:chOff x="0" y="0"/>
            <a:chExt cx="426660" cy="140577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52" id="5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783907" y="5747767"/>
            <a:ext cx="1349101" cy="444506"/>
            <a:chOff x="0" y="0"/>
            <a:chExt cx="426660" cy="140577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55" id="5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783907" y="6245735"/>
            <a:ext cx="1349101" cy="444506"/>
            <a:chOff x="0" y="0"/>
            <a:chExt cx="426660" cy="140577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58" id="5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2212204" y="2759961"/>
            <a:ext cx="1349101" cy="471180"/>
            <a:chOff x="0" y="0"/>
            <a:chExt cx="426660" cy="149013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426660" cy="149013"/>
            </a:xfrm>
            <a:custGeom>
              <a:avLst/>
              <a:gdLst/>
              <a:ahLst/>
              <a:cxnLst/>
              <a:rect r="r" b="b" t="t" l="l"/>
              <a:pathLst>
                <a:path h="149013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9013"/>
                  </a:lnTo>
                  <a:lnTo>
                    <a:pt x="0" y="14901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0" y="-19050"/>
              <a:ext cx="426660" cy="16806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2212204" y="3257928"/>
            <a:ext cx="1349101" cy="444506"/>
            <a:chOff x="0" y="0"/>
            <a:chExt cx="426660" cy="140577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2212204" y="3755896"/>
            <a:ext cx="1349101" cy="444506"/>
            <a:chOff x="0" y="0"/>
            <a:chExt cx="426660" cy="140577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PE</a:t>
              </a:r>
            </a:p>
          </p:txBody>
        </p:sp>
      </p:grpSp>
      <p:grpSp>
        <p:nvGrpSpPr>
          <p:cNvPr name="Group 68" id="68"/>
          <p:cNvGrpSpPr/>
          <p:nvPr/>
        </p:nvGrpSpPr>
        <p:grpSpPr>
          <a:xfrm rot="0">
            <a:off x="2212204" y="4253864"/>
            <a:ext cx="1349101" cy="444506"/>
            <a:chOff x="0" y="0"/>
            <a:chExt cx="426660" cy="140577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0" id="7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71" id="71"/>
          <p:cNvGrpSpPr/>
          <p:nvPr/>
        </p:nvGrpSpPr>
        <p:grpSpPr>
          <a:xfrm rot="0">
            <a:off x="2212204" y="4751832"/>
            <a:ext cx="1349101" cy="444506"/>
            <a:chOff x="0" y="0"/>
            <a:chExt cx="426660" cy="140577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3" id="7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74" id="74"/>
          <p:cNvGrpSpPr/>
          <p:nvPr/>
        </p:nvGrpSpPr>
        <p:grpSpPr>
          <a:xfrm rot="0">
            <a:off x="2212204" y="5249799"/>
            <a:ext cx="1349101" cy="444506"/>
            <a:chOff x="0" y="0"/>
            <a:chExt cx="426660" cy="140577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6" id="7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77" id="77"/>
          <p:cNvGrpSpPr/>
          <p:nvPr/>
        </p:nvGrpSpPr>
        <p:grpSpPr>
          <a:xfrm rot="0">
            <a:off x="2212204" y="5747767"/>
            <a:ext cx="1349101" cy="444506"/>
            <a:chOff x="0" y="0"/>
            <a:chExt cx="426660" cy="140577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9" id="7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2212204" y="6245735"/>
            <a:ext cx="1349101" cy="444506"/>
            <a:chOff x="0" y="0"/>
            <a:chExt cx="426660" cy="140577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82" id="8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3640501" y="2759961"/>
            <a:ext cx="1349101" cy="471180"/>
            <a:chOff x="0" y="0"/>
            <a:chExt cx="426660" cy="149013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426660" cy="149013"/>
            </a:xfrm>
            <a:custGeom>
              <a:avLst/>
              <a:gdLst/>
              <a:ahLst/>
              <a:cxnLst/>
              <a:rect r="r" b="b" t="t" l="l"/>
              <a:pathLst>
                <a:path h="149013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9013"/>
                  </a:lnTo>
                  <a:lnTo>
                    <a:pt x="0" y="14901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85" id="85"/>
            <p:cNvSpPr txBox="true"/>
            <p:nvPr/>
          </p:nvSpPr>
          <p:spPr>
            <a:xfrm>
              <a:off x="0" y="-19050"/>
              <a:ext cx="426660" cy="16806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3640501" y="3257928"/>
            <a:ext cx="1349101" cy="444506"/>
            <a:chOff x="0" y="0"/>
            <a:chExt cx="426660" cy="140577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88" id="8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Comp Science</a:t>
              </a:r>
            </a:p>
          </p:txBody>
        </p:sp>
      </p:grpSp>
      <p:grpSp>
        <p:nvGrpSpPr>
          <p:cNvPr name="Group 89" id="89"/>
          <p:cNvGrpSpPr/>
          <p:nvPr/>
        </p:nvGrpSpPr>
        <p:grpSpPr>
          <a:xfrm rot="0">
            <a:off x="3640501" y="3755896"/>
            <a:ext cx="1349101" cy="444506"/>
            <a:chOff x="0" y="0"/>
            <a:chExt cx="426660" cy="140577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1" id="9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Music</a:t>
              </a:r>
            </a:p>
          </p:txBody>
        </p:sp>
      </p:grpSp>
      <p:grpSp>
        <p:nvGrpSpPr>
          <p:cNvPr name="Group 92" id="92"/>
          <p:cNvGrpSpPr/>
          <p:nvPr/>
        </p:nvGrpSpPr>
        <p:grpSpPr>
          <a:xfrm rot="0">
            <a:off x="3640501" y="4253864"/>
            <a:ext cx="1349101" cy="444506"/>
            <a:chOff x="0" y="0"/>
            <a:chExt cx="426660" cy="140577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4" id="9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3640501" y="4751832"/>
            <a:ext cx="1349101" cy="444506"/>
            <a:chOff x="0" y="0"/>
            <a:chExt cx="426660" cy="140577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7" id="9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98" id="98"/>
          <p:cNvGrpSpPr/>
          <p:nvPr/>
        </p:nvGrpSpPr>
        <p:grpSpPr>
          <a:xfrm rot="0">
            <a:off x="3640501" y="5249799"/>
            <a:ext cx="1349101" cy="444506"/>
            <a:chOff x="0" y="0"/>
            <a:chExt cx="426660" cy="140577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0" id="10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01" id="101"/>
          <p:cNvGrpSpPr/>
          <p:nvPr/>
        </p:nvGrpSpPr>
        <p:grpSpPr>
          <a:xfrm rot="0">
            <a:off x="3640501" y="5747767"/>
            <a:ext cx="1349101" cy="444506"/>
            <a:chOff x="0" y="0"/>
            <a:chExt cx="426660" cy="140577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3" id="10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04" id="104"/>
          <p:cNvGrpSpPr/>
          <p:nvPr/>
        </p:nvGrpSpPr>
        <p:grpSpPr>
          <a:xfrm rot="0">
            <a:off x="3640501" y="6245735"/>
            <a:ext cx="1349101" cy="444506"/>
            <a:chOff x="0" y="0"/>
            <a:chExt cx="426660" cy="140577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6" id="10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107" id="107"/>
          <p:cNvGrpSpPr/>
          <p:nvPr/>
        </p:nvGrpSpPr>
        <p:grpSpPr>
          <a:xfrm rot="0">
            <a:off x="5068798" y="2759961"/>
            <a:ext cx="1349101" cy="471180"/>
            <a:chOff x="0" y="0"/>
            <a:chExt cx="426660" cy="149013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426660" cy="149013"/>
            </a:xfrm>
            <a:custGeom>
              <a:avLst/>
              <a:gdLst/>
              <a:ahLst/>
              <a:cxnLst/>
              <a:rect r="r" b="b" t="t" l="l"/>
              <a:pathLst>
                <a:path h="149013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9013"/>
                  </a:lnTo>
                  <a:lnTo>
                    <a:pt x="0" y="14901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9" id="109"/>
            <p:cNvSpPr txBox="true"/>
            <p:nvPr/>
          </p:nvSpPr>
          <p:spPr>
            <a:xfrm>
              <a:off x="0" y="-19050"/>
              <a:ext cx="426660" cy="16806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110" id="110"/>
          <p:cNvGrpSpPr/>
          <p:nvPr/>
        </p:nvGrpSpPr>
        <p:grpSpPr>
          <a:xfrm rot="0">
            <a:off x="5068798" y="3257928"/>
            <a:ext cx="1349101" cy="444506"/>
            <a:chOff x="0" y="0"/>
            <a:chExt cx="426660" cy="140577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12" id="11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13" id="113"/>
          <p:cNvGrpSpPr/>
          <p:nvPr/>
        </p:nvGrpSpPr>
        <p:grpSpPr>
          <a:xfrm rot="0">
            <a:off x="5068798" y="3755896"/>
            <a:ext cx="1349101" cy="444506"/>
            <a:chOff x="0" y="0"/>
            <a:chExt cx="426660" cy="140577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15" id="11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PE</a:t>
              </a:r>
            </a:p>
          </p:txBody>
        </p:sp>
      </p:grpSp>
      <p:grpSp>
        <p:nvGrpSpPr>
          <p:cNvPr name="Group 116" id="116"/>
          <p:cNvGrpSpPr/>
          <p:nvPr/>
        </p:nvGrpSpPr>
        <p:grpSpPr>
          <a:xfrm rot="0">
            <a:off x="5068798" y="4253864"/>
            <a:ext cx="1349101" cy="444506"/>
            <a:chOff x="0" y="0"/>
            <a:chExt cx="426660" cy="140577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18" id="11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19" id="119"/>
          <p:cNvGrpSpPr/>
          <p:nvPr/>
        </p:nvGrpSpPr>
        <p:grpSpPr>
          <a:xfrm rot="0">
            <a:off x="5068798" y="4751832"/>
            <a:ext cx="1349101" cy="444506"/>
            <a:chOff x="0" y="0"/>
            <a:chExt cx="426660" cy="140577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1" id="12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122" id="122"/>
          <p:cNvGrpSpPr/>
          <p:nvPr/>
        </p:nvGrpSpPr>
        <p:grpSpPr>
          <a:xfrm rot="0">
            <a:off x="5068798" y="5249799"/>
            <a:ext cx="1349101" cy="444506"/>
            <a:chOff x="0" y="0"/>
            <a:chExt cx="426660" cy="140577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4" id="12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25" id="125"/>
          <p:cNvGrpSpPr/>
          <p:nvPr/>
        </p:nvGrpSpPr>
        <p:grpSpPr>
          <a:xfrm rot="0">
            <a:off x="5068798" y="5747767"/>
            <a:ext cx="1349101" cy="444506"/>
            <a:chOff x="0" y="0"/>
            <a:chExt cx="426660" cy="140577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7" id="12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28" id="128"/>
          <p:cNvGrpSpPr/>
          <p:nvPr/>
        </p:nvGrpSpPr>
        <p:grpSpPr>
          <a:xfrm rot="0">
            <a:off x="5068798" y="6245735"/>
            <a:ext cx="1349101" cy="444506"/>
            <a:chOff x="0" y="0"/>
            <a:chExt cx="426660" cy="140577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0" id="13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131" id="131"/>
          <p:cNvGrpSpPr/>
          <p:nvPr/>
        </p:nvGrpSpPr>
        <p:grpSpPr>
          <a:xfrm rot="0">
            <a:off x="6497094" y="2759961"/>
            <a:ext cx="1349101" cy="471180"/>
            <a:chOff x="0" y="0"/>
            <a:chExt cx="426660" cy="149013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426660" cy="149013"/>
            </a:xfrm>
            <a:custGeom>
              <a:avLst/>
              <a:gdLst/>
              <a:ahLst/>
              <a:cxnLst/>
              <a:rect r="r" b="b" t="t" l="l"/>
              <a:pathLst>
                <a:path h="149013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9013"/>
                  </a:lnTo>
                  <a:lnTo>
                    <a:pt x="0" y="14901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3" id="133"/>
            <p:cNvSpPr txBox="true"/>
            <p:nvPr/>
          </p:nvSpPr>
          <p:spPr>
            <a:xfrm>
              <a:off x="0" y="-19050"/>
              <a:ext cx="426660" cy="16806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134" id="134"/>
          <p:cNvGrpSpPr/>
          <p:nvPr/>
        </p:nvGrpSpPr>
        <p:grpSpPr>
          <a:xfrm rot="0">
            <a:off x="6497094" y="3257928"/>
            <a:ext cx="1349101" cy="444506"/>
            <a:chOff x="0" y="0"/>
            <a:chExt cx="426660" cy="140577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6" id="13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37" id="137"/>
          <p:cNvGrpSpPr/>
          <p:nvPr/>
        </p:nvGrpSpPr>
        <p:grpSpPr>
          <a:xfrm rot="0">
            <a:off x="6497094" y="3755896"/>
            <a:ext cx="1349101" cy="444506"/>
            <a:chOff x="0" y="0"/>
            <a:chExt cx="426660" cy="140577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9" id="13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Spanish</a:t>
              </a:r>
            </a:p>
          </p:txBody>
        </p:sp>
      </p:grpSp>
      <p:grpSp>
        <p:nvGrpSpPr>
          <p:cNvPr name="Group 140" id="140"/>
          <p:cNvGrpSpPr/>
          <p:nvPr/>
        </p:nvGrpSpPr>
        <p:grpSpPr>
          <a:xfrm rot="0">
            <a:off x="6497094" y="4253864"/>
            <a:ext cx="1349101" cy="444506"/>
            <a:chOff x="0" y="0"/>
            <a:chExt cx="426660" cy="140577"/>
          </a:xfrm>
        </p:grpSpPr>
        <p:sp>
          <p:nvSpPr>
            <p:cNvPr name="Freeform 141" id="14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2" id="14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43" id="143"/>
          <p:cNvGrpSpPr/>
          <p:nvPr/>
        </p:nvGrpSpPr>
        <p:grpSpPr>
          <a:xfrm rot="0">
            <a:off x="6497094" y="4751832"/>
            <a:ext cx="1349101" cy="444506"/>
            <a:chOff x="0" y="0"/>
            <a:chExt cx="426660" cy="140577"/>
          </a:xfrm>
        </p:grpSpPr>
        <p:sp>
          <p:nvSpPr>
            <p:cNvPr name="Freeform 144" id="14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5" id="14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146" id="146"/>
          <p:cNvGrpSpPr/>
          <p:nvPr/>
        </p:nvGrpSpPr>
        <p:grpSpPr>
          <a:xfrm rot="0">
            <a:off x="6497094" y="5249799"/>
            <a:ext cx="1349101" cy="444506"/>
            <a:chOff x="0" y="0"/>
            <a:chExt cx="426660" cy="140577"/>
          </a:xfrm>
        </p:grpSpPr>
        <p:sp>
          <p:nvSpPr>
            <p:cNvPr name="Freeform 147" id="14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8" id="14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49" id="149"/>
          <p:cNvGrpSpPr/>
          <p:nvPr/>
        </p:nvGrpSpPr>
        <p:grpSpPr>
          <a:xfrm rot="0">
            <a:off x="6497094" y="5747767"/>
            <a:ext cx="1349101" cy="444506"/>
            <a:chOff x="0" y="0"/>
            <a:chExt cx="426660" cy="140577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1" id="15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52" id="152"/>
          <p:cNvGrpSpPr/>
          <p:nvPr/>
        </p:nvGrpSpPr>
        <p:grpSpPr>
          <a:xfrm rot="0">
            <a:off x="6497094" y="6245735"/>
            <a:ext cx="1349101" cy="444506"/>
            <a:chOff x="0" y="0"/>
            <a:chExt cx="426660" cy="140577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4" id="15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155" id="155"/>
          <p:cNvGrpSpPr/>
          <p:nvPr/>
        </p:nvGrpSpPr>
        <p:grpSpPr>
          <a:xfrm rot="0">
            <a:off x="7925391" y="2759961"/>
            <a:ext cx="1349101" cy="471180"/>
            <a:chOff x="0" y="0"/>
            <a:chExt cx="426660" cy="149013"/>
          </a:xfrm>
        </p:grpSpPr>
        <p:sp>
          <p:nvSpPr>
            <p:cNvPr name="Freeform 156" id="156"/>
            <p:cNvSpPr/>
            <p:nvPr/>
          </p:nvSpPr>
          <p:spPr>
            <a:xfrm flipH="false" flipV="false" rot="0">
              <a:off x="0" y="0"/>
              <a:ext cx="426660" cy="149013"/>
            </a:xfrm>
            <a:custGeom>
              <a:avLst/>
              <a:gdLst/>
              <a:ahLst/>
              <a:cxnLst/>
              <a:rect r="r" b="b" t="t" l="l"/>
              <a:pathLst>
                <a:path h="149013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9013"/>
                  </a:lnTo>
                  <a:lnTo>
                    <a:pt x="0" y="149013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7" id="157"/>
            <p:cNvSpPr txBox="true"/>
            <p:nvPr/>
          </p:nvSpPr>
          <p:spPr>
            <a:xfrm>
              <a:off x="0" y="-19050"/>
              <a:ext cx="426660" cy="16806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158" id="158"/>
          <p:cNvGrpSpPr/>
          <p:nvPr/>
        </p:nvGrpSpPr>
        <p:grpSpPr>
          <a:xfrm rot="0">
            <a:off x="7925391" y="3257928"/>
            <a:ext cx="1349101" cy="444506"/>
            <a:chOff x="0" y="0"/>
            <a:chExt cx="426660" cy="140577"/>
          </a:xfrm>
        </p:grpSpPr>
        <p:sp>
          <p:nvSpPr>
            <p:cNvPr name="Freeform 159" id="15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0" id="16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61" id="161"/>
          <p:cNvGrpSpPr/>
          <p:nvPr/>
        </p:nvGrpSpPr>
        <p:grpSpPr>
          <a:xfrm rot="0">
            <a:off x="7925391" y="3755896"/>
            <a:ext cx="1349101" cy="444506"/>
            <a:chOff x="0" y="0"/>
            <a:chExt cx="426660" cy="140577"/>
          </a:xfrm>
        </p:grpSpPr>
        <p:sp>
          <p:nvSpPr>
            <p:cNvPr name="Freeform 162" id="16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3" id="16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PE</a:t>
              </a:r>
            </a:p>
          </p:txBody>
        </p:sp>
      </p:grpSp>
      <p:grpSp>
        <p:nvGrpSpPr>
          <p:cNvPr name="Group 164" id="164"/>
          <p:cNvGrpSpPr/>
          <p:nvPr/>
        </p:nvGrpSpPr>
        <p:grpSpPr>
          <a:xfrm rot="0">
            <a:off x="7925391" y="4253864"/>
            <a:ext cx="1349101" cy="444506"/>
            <a:chOff x="0" y="0"/>
            <a:chExt cx="426660" cy="140577"/>
          </a:xfrm>
        </p:grpSpPr>
        <p:sp>
          <p:nvSpPr>
            <p:cNvPr name="Freeform 165" id="16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6" id="16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67" id="167"/>
          <p:cNvGrpSpPr/>
          <p:nvPr/>
        </p:nvGrpSpPr>
        <p:grpSpPr>
          <a:xfrm rot="0">
            <a:off x="7925391" y="4751832"/>
            <a:ext cx="1349101" cy="444506"/>
            <a:chOff x="0" y="0"/>
            <a:chExt cx="426660" cy="140577"/>
          </a:xfrm>
        </p:grpSpPr>
        <p:sp>
          <p:nvSpPr>
            <p:cNvPr name="Freeform 168" id="16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9" id="16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170" id="170"/>
          <p:cNvGrpSpPr/>
          <p:nvPr/>
        </p:nvGrpSpPr>
        <p:grpSpPr>
          <a:xfrm rot="0">
            <a:off x="7925391" y="5249799"/>
            <a:ext cx="1349101" cy="444506"/>
            <a:chOff x="0" y="0"/>
            <a:chExt cx="426660" cy="140577"/>
          </a:xfrm>
        </p:grpSpPr>
        <p:sp>
          <p:nvSpPr>
            <p:cNvPr name="Freeform 171" id="17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72" id="17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73" id="173"/>
          <p:cNvGrpSpPr/>
          <p:nvPr/>
        </p:nvGrpSpPr>
        <p:grpSpPr>
          <a:xfrm rot="0">
            <a:off x="7925391" y="5747767"/>
            <a:ext cx="1349101" cy="444506"/>
            <a:chOff x="0" y="0"/>
            <a:chExt cx="426660" cy="140577"/>
          </a:xfrm>
        </p:grpSpPr>
        <p:sp>
          <p:nvSpPr>
            <p:cNvPr name="Freeform 174" id="17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75" id="17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76" id="176"/>
          <p:cNvGrpSpPr/>
          <p:nvPr/>
        </p:nvGrpSpPr>
        <p:grpSpPr>
          <a:xfrm rot="0">
            <a:off x="7925391" y="6245735"/>
            <a:ext cx="1349101" cy="444506"/>
            <a:chOff x="0" y="0"/>
            <a:chExt cx="426660" cy="140577"/>
          </a:xfrm>
        </p:grpSpPr>
        <p:sp>
          <p:nvSpPr>
            <p:cNvPr name="Freeform 177" id="17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78" id="17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sp>
        <p:nvSpPr>
          <p:cNvPr name="TextBox 179" id="179"/>
          <p:cNvSpPr txBox="true"/>
          <p:nvPr/>
        </p:nvSpPr>
        <p:spPr>
          <a:xfrm rot="0">
            <a:off x="934532" y="2338129"/>
            <a:ext cx="10478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Time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2288241" y="2338129"/>
            <a:ext cx="1197027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Monday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3712432" y="2338129"/>
            <a:ext cx="1197027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Tuesday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5127368" y="2338129"/>
            <a:ext cx="1231961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Wednesday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6555665" y="2338129"/>
            <a:ext cx="1231961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Thursday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7980604" y="2338129"/>
            <a:ext cx="1231961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Friday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783907" y="2879792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7:25-8:20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785357" y="3377759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8:25-9:20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783907" y="3875727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9:20-10:05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783907" y="4373695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10:05-10:50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785357" y="4871663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10:50-11:20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783907" y="5369630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11:20-12:25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785357" y="5867598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12:25-2:05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783907" y="6365566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2:05-2:15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bg>
      <p:bgPr>
        <a:solidFill>
          <a:srgbClr val="39918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8862" y="260149"/>
            <a:ext cx="9460676" cy="6604161"/>
            <a:chOff x="0" y="0"/>
            <a:chExt cx="3604067" cy="251587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604067" cy="2515871"/>
            </a:xfrm>
            <a:custGeom>
              <a:avLst/>
              <a:gdLst/>
              <a:ahLst/>
              <a:cxnLst/>
              <a:rect r="r" b="b" t="t" l="l"/>
              <a:pathLst>
                <a:path h="2515871" w="3604067">
                  <a:moveTo>
                    <a:pt x="28641" y="0"/>
                  </a:moveTo>
                  <a:lnTo>
                    <a:pt x="3575426" y="0"/>
                  </a:lnTo>
                  <a:cubicBezTo>
                    <a:pt x="3583022" y="0"/>
                    <a:pt x="3590307" y="3018"/>
                    <a:pt x="3595678" y="8389"/>
                  </a:cubicBezTo>
                  <a:cubicBezTo>
                    <a:pt x="3601049" y="13760"/>
                    <a:pt x="3604067" y="21045"/>
                    <a:pt x="3604067" y="28641"/>
                  </a:cubicBezTo>
                  <a:lnTo>
                    <a:pt x="3604067" y="2487230"/>
                  </a:lnTo>
                  <a:cubicBezTo>
                    <a:pt x="3604067" y="2494826"/>
                    <a:pt x="3601049" y="2502111"/>
                    <a:pt x="3595678" y="2507482"/>
                  </a:cubicBezTo>
                  <a:cubicBezTo>
                    <a:pt x="3590307" y="2512853"/>
                    <a:pt x="3583022" y="2515871"/>
                    <a:pt x="3575426" y="2515871"/>
                  </a:cubicBezTo>
                  <a:lnTo>
                    <a:pt x="28641" y="2515871"/>
                  </a:lnTo>
                  <a:cubicBezTo>
                    <a:pt x="21045" y="2515871"/>
                    <a:pt x="13760" y="2512853"/>
                    <a:pt x="8389" y="2507482"/>
                  </a:cubicBezTo>
                  <a:cubicBezTo>
                    <a:pt x="3018" y="2502111"/>
                    <a:pt x="0" y="2494826"/>
                    <a:pt x="0" y="2487230"/>
                  </a:cubicBezTo>
                  <a:lnTo>
                    <a:pt x="0" y="28641"/>
                  </a:lnTo>
                  <a:cubicBezTo>
                    <a:pt x="0" y="21045"/>
                    <a:pt x="3018" y="13760"/>
                    <a:pt x="8389" y="8389"/>
                  </a:cubicBezTo>
                  <a:cubicBezTo>
                    <a:pt x="13760" y="3018"/>
                    <a:pt x="21045" y="0"/>
                    <a:pt x="28641" y="0"/>
                  </a:cubicBezTo>
                  <a:close/>
                </a:path>
              </a:pathLst>
            </a:custGeom>
            <a:solidFill>
              <a:srgbClr val="FFFFFF"/>
            </a:solidFill>
            <a:ln w="19050" cap="rnd">
              <a:solidFill>
                <a:srgbClr val="39918C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3604067" cy="2544446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2107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750125" y="853673"/>
            <a:ext cx="5353930" cy="744205"/>
            <a:chOff x="0" y="0"/>
            <a:chExt cx="2039592" cy="28350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039592" cy="283507"/>
            </a:xfrm>
            <a:custGeom>
              <a:avLst/>
              <a:gdLst/>
              <a:ahLst/>
              <a:cxnLst/>
              <a:rect r="r" b="b" t="t" l="l"/>
              <a:pathLst>
                <a:path h="283507" w="2039592">
                  <a:moveTo>
                    <a:pt x="0" y="0"/>
                  </a:moveTo>
                  <a:lnTo>
                    <a:pt x="2039592" y="0"/>
                  </a:lnTo>
                  <a:lnTo>
                    <a:pt x="2039592" y="283507"/>
                  </a:lnTo>
                  <a:lnTo>
                    <a:pt x="0" y="283507"/>
                  </a:lnTo>
                  <a:close/>
                </a:path>
              </a:pathLst>
            </a:custGeom>
            <a:solidFill>
              <a:srgbClr val="D0B49F">
                <a:alpha val="49804"/>
              </a:srgbClr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2039592" cy="31208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750125" y="917693"/>
            <a:ext cx="5353930" cy="67331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085"/>
              </a:lnSpc>
            </a:pPr>
            <a:r>
              <a:rPr lang="en-US" sz="4797" spc="326">
                <a:solidFill>
                  <a:srgbClr val="AB6B51"/>
                </a:solidFill>
                <a:latin typeface="Lilita One"/>
                <a:ea typeface="Lilita One"/>
                <a:cs typeface="Lilita One"/>
                <a:sym typeface="Lilita One"/>
              </a:rPr>
              <a:t>CLASS SCHEDULE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6187786" y="1264114"/>
            <a:ext cx="3120490" cy="333764"/>
            <a:chOff x="0" y="0"/>
            <a:chExt cx="1188758" cy="127148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1188758" cy="127148"/>
            </a:xfrm>
            <a:custGeom>
              <a:avLst/>
              <a:gdLst/>
              <a:ahLst/>
              <a:cxnLst/>
              <a:rect r="r" b="b" t="t" l="l"/>
              <a:pathLst>
                <a:path h="127148" w="1188758">
                  <a:moveTo>
                    <a:pt x="0" y="0"/>
                  </a:moveTo>
                  <a:lnTo>
                    <a:pt x="1188758" y="0"/>
                  </a:lnTo>
                  <a:lnTo>
                    <a:pt x="1188758" y="127148"/>
                  </a:lnTo>
                  <a:lnTo>
                    <a:pt x="0" y="127148"/>
                  </a:lnTo>
                  <a:close/>
                </a:path>
              </a:pathLst>
            </a:custGeom>
            <a:solidFill>
              <a:srgbClr val="D0B49F">
                <a:alpha val="49804"/>
              </a:srgbClr>
            </a:solidFill>
          </p:spPr>
        </p:sp>
        <p:sp>
          <p:nvSpPr>
            <p:cNvPr name="TextBox 11" id="11"/>
            <p:cNvSpPr txBox="true"/>
            <p:nvPr/>
          </p:nvSpPr>
          <p:spPr>
            <a:xfrm>
              <a:off x="0" y="-28575"/>
              <a:ext cx="1188758" cy="15572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6221652" y="1308250"/>
            <a:ext cx="3086623" cy="2284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96"/>
              </a:lnSpc>
            </a:pPr>
            <a:r>
              <a:rPr lang="en-US" sz="1600" spc="33">
                <a:solidFill>
                  <a:srgbClr val="AB6B51"/>
                </a:solidFill>
                <a:latin typeface="Lilita One"/>
                <a:ea typeface="Lilita One"/>
                <a:cs typeface="Lilita One"/>
                <a:sym typeface="Lilita One"/>
              </a:rPr>
              <a:t>Class: 2nd Grade ( Lion Week)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783907" y="1870631"/>
            <a:ext cx="1349101" cy="531896"/>
            <a:chOff x="0" y="0"/>
            <a:chExt cx="426660" cy="168215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15" id="15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16" id="16"/>
          <p:cNvGrpSpPr/>
          <p:nvPr/>
        </p:nvGrpSpPr>
        <p:grpSpPr>
          <a:xfrm rot="0">
            <a:off x="2212204" y="1870631"/>
            <a:ext cx="1349101" cy="531896"/>
            <a:chOff x="0" y="0"/>
            <a:chExt cx="426660" cy="168215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3640501" y="1870631"/>
            <a:ext cx="1349101" cy="531896"/>
            <a:chOff x="0" y="0"/>
            <a:chExt cx="426660" cy="168215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21" id="21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2" id="22"/>
          <p:cNvGrpSpPr/>
          <p:nvPr/>
        </p:nvGrpSpPr>
        <p:grpSpPr>
          <a:xfrm rot="0">
            <a:off x="5068798" y="1870631"/>
            <a:ext cx="1349101" cy="531896"/>
            <a:chOff x="0" y="0"/>
            <a:chExt cx="426660" cy="16821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24" id="24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6497094" y="1870631"/>
            <a:ext cx="1349101" cy="531896"/>
            <a:chOff x="0" y="0"/>
            <a:chExt cx="426660" cy="168215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7925391" y="1870631"/>
            <a:ext cx="1349101" cy="531896"/>
            <a:chOff x="0" y="0"/>
            <a:chExt cx="426660" cy="168215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426660" cy="168215"/>
            </a:xfrm>
            <a:custGeom>
              <a:avLst/>
              <a:gdLst/>
              <a:ahLst/>
              <a:cxnLst/>
              <a:rect r="r" b="b" t="t" l="l"/>
              <a:pathLst>
                <a:path h="168215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68215"/>
                  </a:lnTo>
                  <a:lnTo>
                    <a:pt x="0" y="168215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28575"/>
              <a:ext cx="426660" cy="196790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783907" y="2455988"/>
            <a:ext cx="1349101" cy="444506"/>
            <a:chOff x="0" y="0"/>
            <a:chExt cx="426660" cy="140577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33" id="3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34" id="34"/>
          <p:cNvGrpSpPr/>
          <p:nvPr/>
        </p:nvGrpSpPr>
        <p:grpSpPr>
          <a:xfrm rot="0">
            <a:off x="783907" y="2953956"/>
            <a:ext cx="1349101" cy="444506"/>
            <a:chOff x="0" y="0"/>
            <a:chExt cx="426660" cy="140577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36" id="3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783907" y="3451924"/>
            <a:ext cx="1349101" cy="444506"/>
            <a:chOff x="0" y="0"/>
            <a:chExt cx="426660" cy="140577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0" id="40"/>
          <p:cNvGrpSpPr/>
          <p:nvPr/>
        </p:nvGrpSpPr>
        <p:grpSpPr>
          <a:xfrm rot="0">
            <a:off x="783907" y="3949892"/>
            <a:ext cx="1349101" cy="444506"/>
            <a:chOff x="0" y="0"/>
            <a:chExt cx="426660" cy="140577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42" id="4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3" id="43"/>
          <p:cNvGrpSpPr/>
          <p:nvPr/>
        </p:nvGrpSpPr>
        <p:grpSpPr>
          <a:xfrm rot="0">
            <a:off x="783907" y="4447859"/>
            <a:ext cx="1349101" cy="444506"/>
            <a:chOff x="0" y="0"/>
            <a:chExt cx="426660" cy="140577"/>
          </a:xfrm>
        </p:grpSpPr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45" id="4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6" id="46"/>
          <p:cNvGrpSpPr/>
          <p:nvPr/>
        </p:nvGrpSpPr>
        <p:grpSpPr>
          <a:xfrm rot="0">
            <a:off x="783907" y="4945827"/>
            <a:ext cx="1349101" cy="444506"/>
            <a:chOff x="0" y="0"/>
            <a:chExt cx="426660" cy="140577"/>
          </a:xfrm>
        </p:grpSpPr>
        <p:sp>
          <p:nvSpPr>
            <p:cNvPr name="Freeform 47" id="4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48" id="4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49" id="49"/>
          <p:cNvGrpSpPr/>
          <p:nvPr/>
        </p:nvGrpSpPr>
        <p:grpSpPr>
          <a:xfrm rot="0">
            <a:off x="783907" y="5443795"/>
            <a:ext cx="1349101" cy="444506"/>
            <a:chOff x="0" y="0"/>
            <a:chExt cx="426660" cy="140577"/>
          </a:xfrm>
        </p:grpSpPr>
        <p:sp>
          <p:nvSpPr>
            <p:cNvPr name="Freeform 50" id="5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2F435A"/>
            </a:solidFill>
          </p:spPr>
        </p:sp>
        <p:sp>
          <p:nvSpPr>
            <p:cNvPr name="TextBox 51" id="5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52" id="52"/>
          <p:cNvGrpSpPr/>
          <p:nvPr/>
        </p:nvGrpSpPr>
        <p:grpSpPr>
          <a:xfrm rot="0">
            <a:off x="783907" y="5941763"/>
            <a:ext cx="1349101" cy="444506"/>
            <a:chOff x="0" y="0"/>
            <a:chExt cx="426660" cy="140577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AB6B51"/>
            </a:solidFill>
          </p:spPr>
        </p:sp>
        <p:sp>
          <p:nvSpPr>
            <p:cNvPr name="TextBox 54" id="5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grpSp>
        <p:nvGrpSpPr>
          <p:cNvPr name="Group 55" id="55"/>
          <p:cNvGrpSpPr/>
          <p:nvPr/>
        </p:nvGrpSpPr>
        <p:grpSpPr>
          <a:xfrm rot="0">
            <a:off x="2212204" y="2953956"/>
            <a:ext cx="1349101" cy="444506"/>
            <a:chOff x="0" y="0"/>
            <a:chExt cx="426660" cy="140577"/>
          </a:xfrm>
        </p:grpSpPr>
        <p:sp>
          <p:nvSpPr>
            <p:cNvPr name="Freeform 56" id="5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57" id="5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Music</a:t>
              </a:r>
            </a:p>
          </p:txBody>
        </p:sp>
      </p:grpSp>
      <p:grpSp>
        <p:nvGrpSpPr>
          <p:cNvPr name="Group 58" id="58"/>
          <p:cNvGrpSpPr/>
          <p:nvPr/>
        </p:nvGrpSpPr>
        <p:grpSpPr>
          <a:xfrm rot="0">
            <a:off x="2212204" y="3451924"/>
            <a:ext cx="1349101" cy="444506"/>
            <a:chOff x="0" y="0"/>
            <a:chExt cx="426660" cy="140577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0" id="6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PE</a:t>
              </a:r>
            </a:p>
          </p:txBody>
        </p:sp>
      </p:grpSp>
      <p:grpSp>
        <p:nvGrpSpPr>
          <p:cNvPr name="Group 61" id="61"/>
          <p:cNvGrpSpPr/>
          <p:nvPr/>
        </p:nvGrpSpPr>
        <p:grpSpPr>
          <a:xfrm rot="0">
            <a:off x="2212204" y="3949892"/>
            <a:ext cx="1349101" cy="444506"/>
            <a:chOff x="0" y="0"/>
            <a:chExt cx="426660" cy="140577"/>
          </a:xfrm>
        </p:grpSpPr>
        <p:sp>
          <p:nvSpPr>
            <p:cNvPr name="Freeform 62" id="6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3" id="6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64" id="64"/>
          <p:cNvGrpSpPr/>
          <p:nvPr/>
        </p:nvGrpSpPr>
        <p:grpSpPr>
          <a:xfrm rot="0">
            <a:off x="2212204" y="4447859"/>
            <a:ext cx="1349101" cy="444506"/>
            <a:chOff x="0" y="0"/>
            <a:chExt cx="426660" cy="140577"/>
          </a:xfrm>
        </p:grpSpPr>
        <p:sp>
          <p:nvSpPr>
            <p:cNvPr name="Freeform 65" id="6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6" id="6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67" id="67"/>
          <p:cNvGrpSpPr/>
          <p:nvPr/>
        </p:nvGrpSpPr>
        <p:grpSpPr>
          <a:xfrm rot="0">
            <a:off x="2212204" y="4945827"/>
            <a:ext cx="1349101" cy="444506"/>
            <a:chOff x="0" y="0"/>
            <a:chExt cx="426660" cy="140577"/>
          </a:xfrm>
        </p:grpSpPr>
        <p:sp>
          <p:nvSpPr>
            <p:cNvPr name="Freeform 68" id="6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69" id="6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70" id="70"/>
          <p:cNvGrpSpPr/>
          <p:nvPr/>
        </p:nvGrpSpPr>
        <p:grpSpPr>
          <a:xfrm rot="0">
            <a:off x="2212204" y="5443795"/>
            <a:ext cx="1349101" cy="444506"/>
            <a:chOff x="0" y="0"/>
            <a:chExt cx="426660" cy="140577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2" id="7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73" id="73"/>
          <p:cNvGrpSpPr/>
          <p:nvPr/>
        </p:nvGrpSpPr>
        <p:grpSpPr>
          <a:xfrm rot="0">
            <a:off x="2212204" y="5941763"/>
            <a:ext cx="1349101" cy="444506"/>
            <a:chOff x="0" y="0"/>
            <a:chExt cx="426660" cy="140577"/>
          </a:xfrm>
        </p:grpSpPr>
        <p:sp>
          <p:nvSpPr>
            <p:cNvPr name="Freeform 74" id="7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5" id="7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76" id="76"/>
          <p:cNvGrpSpPr/>
          <p:nvPr/>
        </p:nvGrpSpPr>
        <p:grpSpPr>
          <a:xfrm rot="0">
            <a:off x="3640501" y="2455988"/>
            <a:ext cx="1349101" cy="452130"/>
            <a:chOff x="0" y="0"/>
            <a:chExt cx="426660" cy="142988"/>
          </a:xfrm>
        </p:grpSpPr>
        <p:sp>
          <p:nvSpPr>
            <p:cNvPr name="Freeform 77" id="77"/>
            <p:cNvSpPr/>
            <p:nvPr/>
          </p:nvSpPr>
          <p:spPr>
            <a:xfrm flipH="false" flipV="false" rot="0">
              <a:off x="0" y="0"/>
              <a:ext cx="426660" cy="142988"/>
            </a:xfrm>
            <a:custGeom>
              <a:avLst/>
              <a:gdLst/>
              <a:ahLst/>
              <a:cxnLst/>
              <a:rect r="r" b="b" t="t" l="l"/>
              <a:pathLst>
                <a:path h="142988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2988"/>
                  </a:lnTo>
                  <a:lnTo>
                    <a:pt x="0" y="14298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78" id="78"/>
            <p:cNvSpPr txBox="true"/>
            <p:nvPr/>
          </p:nvSpPr>
          <p:spPr>
            <a:xfrm>
              <a:off x="0" y="-19050"/>
              <a:ext cx="426660" cy="162038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79" id="79"/>
          <p:cNvGrpSpPr/>
          <p:nvPr/>
        </p:nvGrpSpPr>
        <p:grpSpPr>
          <a:xfrm rot="0">
            <a:off x="3640501" y="2953956"/>
            <a:ext cx="1349101" cy="444506"/>
            <a:chOff x="0" y="0"/>
            <a:chExt cx="426660" cy="140577"/>
          </a:xfrm>
        </p:grpSpPr>
        <p:sp>
          <p:nvSpPr>
            <p:cNvPr name="Freeform 80" id="8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81" id="8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Comp Science</a:t>
              </a:r>
            </a:p>
          </p:txBody>
        </p:sp>
      </p:grpSp>
      <p:grpSp>
        <p:nvGrpSpPr>
          <p:cNvPr name="Group 82" id="82"/>
          <p:cNvGrpSpPr/>
          <p:nvPr/>
        </p:nvGrpSpPr>
        <p:grpSpPr>
          <a:xfrm rot="0">
            <a:off x="3640501" y="3451924"/>
            <a:ext cx="1349101" cy="444506"/>
            <a:chOff x="0" y="0"/>
            <a:chExt cx="426660" cy="140577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84" id="8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Writing</a:t>
              </a:r>
            </a:p>
          </p:txBody>
        </p:sp>
      </p:grpSp>
      <p:grpSp>
        <p:nvGrpSpPr>
          <p:cNvPr name="Group 85" id="85"/>
          <p:cNvGrpSpPr/>
          <p:nvPr/>
        </p:nvGrpSpPr>
        <p:grpSpPr>
          <a:xfrm rot="0">
            <a:off x="3640501" y="3949892"/>
            <a:ext cx="1349101" cy="444506"/>
            <a:chOff x="0" y="0"/>
            <a:chExt cx="426660" cy="140577"/>
          </a:xfrm>
        </p:grpSpPr>
        <p:sp>
          <p:nvSpPr>
            <p:cNvPr name="Freeform 86" id="8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87" id="8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88" id="88"/>
          <p:cNvGrpSpPr/>
          <p:nvPr/>
        </p:nvGrpSpPr>
        <p:grpSpPr>
          <a:xfrm rot="0">
            <a:off x="3640501" y="4447859"/>
            <a:ext cx="1349101" cy="444506"/>
            <a:chOff x="0" y="0"/>
            <a:chExt cx="426660" cy="140577"/>
          </a:xfrm>
        </p:grpSpPr>
        <p:sp>
          <p:nvSpPr>
            <p:cNvPr name="Freeform 89" id="8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0" id="9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91" id="91"/>
          <p:cNvGrpSpPr/>
          <p:nvPr/>
        </p:nvGrpSpPr>
        <p:grpSpPr>
          <a:xfrm rot="0">
            <a:off x="3640501" y="4945827"/>
            <a:ext cx="1349101" cy="444506"/>
            <a:chOff x="0" y="0"/>
            <a:chExt cx="426660" cy="140577"/>
          </a:xfrm>
        </p:grpSpPr>
        <p:sp>
          <p:nvSpPr>
            <p:cNvPr name="Freeform 92" id="9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3" id="9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94" id="94"/>
          <p:cNvGrpSpPr/>
          <p:nvPr/>
        </p:nvGrpSpPr>
        <p:grpSpPr>
          <a:xfrm rot="0">
            <a:off x="3640501" y="5443795"/>
            <a:ext cx="1349101" cy="444506"/>
            <a:chOff x="0" y="0"/>
            <a:chExt cx="426660" cy="140577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6" id="9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97" id="97"/>
          <p:cNvGrpSpPr/>
          <p:nvPr/>
        </p:nvGrpSpPr>
        <p:grpSpPr>
          <a:xfrm rot="0">
            <a:off x="3640501" y="5941763"/>
            <a:ext cx="1349101" cy="444506"/>
            <a:chOff x="0" y="0"/>
            <a:chExt cx="426660" cy="140577"/>
          </a:xfrm>
        </p:grpSpPr>
        <p:sp>
          <p:nvSpPr>
            <p:cNvPr name="Freeform 98" id="9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99" id="9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100" id="100"/>
          <p:cNvGrpSpPr/>
          <p:nvPr/>
        </p:nvGrpSpPr>
        <p:grpSpPr>
          <a:xfrm rot="0">
            <a:off x="5068798" y="2455988"/>
            <a:ext cx="1349101" cy="452130"/>
            <a:chOff x="0" y="0"/>
            <a:chExt cx="426660" cy="142988"/>
          </a:xfrm>
        </p:grpSpPr>
        <p:sp>
          <p:nvSpPr>
            <p:cNvPr name="Freeform 101" id="101"/>
            <p:cNvSpPr/>
            <p:nvPr/>
          </p:nvSpPr>
          <p:spPr>
            <a:xfrm flipH="false" flipV="false" rot="0">
              <a:off x="0" y="0"/>
              <a:ext cx="426660" cy="142988"/>
            </a:xfrm>
            <a:custGeom>
              <a:avLst/>
              <a:gdLst/>
              <a:ahLst/>
              <a:cxnLst/>
              <a:rect r="r" b="b" t="t" l="l"/>
              <a:pathLst>
                <a:path h="142988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2988"/>
                  </a:lnTo>
                  <a:lnTo>
                    <a:pt x="0" y="14298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2" id="102"/>
            <p:cNvSpPr txBox="true"/>
            <p:nvPr/>
          </p:nvSpPr>
          <p:spPr>
            <a:xfrm>
              <a:off x="0" y="-19050"/>
              <a:ext cx="426660" cy="162038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103" id="103"/>
          <p:cNvGrpSpPr/>
          <p:nvPr/>
        </p:nvGrpSpPr>
        <p:grpSpPr>
          <a:xfrm rot="0">
            <a:off x="5068798" y="2953956"/>
            <a:ext cx="1349101" cy="444506"/>
            <a:chOff x="0" y="0"/>
            <a:chExt cx="426660" cy="140577"/>
          </a:xfrm>
        </p:grpSpPr>
        <p:sp>
          <p:nvSpPr>
            <p:cNvPr name="Freeform 104" id="10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5" id="10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06" id="106"/>
          <p:cNvGrpSpPr/>
          <p:nvPr/>
        </p:nvGrpSpPr>
        <p:grpSpPr>
          <a:xfrm rot="0">
            <a:off x="5068798" y="3451924"/>
            <a:ext cx="1349101" cy="444506"/>
            <a:chOff x="0" y="0"/>
            <a:chExt cx="426660" cy="140577"/>
          </a:xfrm>
        </p:grpSpPr>
        <p:sp>
          <p:nvSpPr>
            <p:cNvPr name="Freeform 107" id="10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08" id="10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Spanish</a:t>
              </a:r>
            </a:p>
          </p:txBody>
        </p:sp>
      </p:grpSp>
      <p:grpSp>
        <p:nvGrpSpPr>
          <p:cNvPr name="Group 109" id="109"/>
          <p:cNvGrpSpPr/>
          <p:nvPr/>
        </p:nvGrpSpPr>
        <p:grpSpPr>
          <a:xfrm rot="0">
            <a:off x="5068798" y="3949892"/>
            <a:ext cx="1349101" cy="444506"/>
            <a:chOff x="0" y="0"/>
            <a:chExt cx="426660" cy="140577"/>
          </a:xfrm>
        </p:grpSpPr>
        <p:sp>
          <p:nvSpPr>
            <p:cNvPr name="Freeform 110" id="11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11" id="11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12" id="112"/>
          <p:cNvGrpSpPr/>
          <p:nvPr/>
        </p:nvGrpSpPr>
        <p:grpSpPr>
          <a:xfrm rot="0">
            <a:off x="5068798" y="4447859"/>
            <a:ext cx="1349101" cy="444506"/>
            <a:chOff x="0" y="0"/>
            <a:chExt cx="426660" cy="140577"/>
          </a:xfrm>
        </p:grpSpPr>
        <p:sp>
          <p:nvSpPr>
            <p:cNvPr name="Freeform 113" id="11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14" id="11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115" id="115"/>
          <p:cNvGrpSpPr/>
          <p:nvPr/>
        </p:nvGrpSpPr>
        <p:grpSpPr>
          <a:xfrm rot="0">
            <a:off x="5068798" y="4945827"/>
            <a:ext cx="1349101" cy="444506"/>
            <a:chOff x="0" y="0"/>
            <a:chExt cx="426660" cy="140577"/>
          </a:xfrm>
        </p:grpSpPr>
        <p:sp>
          <p:nvSpPr>
            <p:cNvPr name="Freeform 116" id="11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17" id="11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18" id="118"/>
          <p:cNvGrpSpPr/>
          <p:nvPr/>
        </p:nvGrpSpPr>
        <p:grpSpPr>
          <a:xfrm rot="0">
            <a:off x="5068798" y="5443795"/>
            <a:ext cx="1349101" cy="444506"/>
            <a:chOff x="0" y="0"/>
            <a:chExt cx="426660" cy="140577"/>
          </a:xfrm>
        </p:grpSpPr>
        <p:sp>
          <p:nvSpPr>
            <p:cNvPr name="Freeform 119" id="119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0" id="120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21" id="121"/>
          <p:cNvGrpSpPr/>
          <p:nvPr/>
        </p:nvGrpSpPr>
        <p:grpSpPr>
          <a:xfrm rot="0">
            <a:off x="5065802" y="5941763"/>
            <a:ext cx="1349101" cy="444506"/>
            <a:chOff x="0" y="0"/>
            <a:chExt cx="426660" cy="140577"/>
          </a:xfrm>
        </p:grpSpPr>
        <p:sp>
          <p:nvSpPr>
            <p:cNvPr name="Freeform 122" id="12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3" id="12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124" id="124"/>
          <p:cNvGrpSpPr/>
          <p:nvPr/>
        </p:nvGrpSpPr>
        <p:grpSpPr>
          <a:xfrm rot="0">
            <a:off x="6497094" y="2455988"/>
            <a:ext cx="1349101" cy="452130"/>
            <a:chOff x="0" y="0"/>
            <a:chExt cx="426660" cy="142988"/>
          </a:xfrm>
        </p:grpSpPr>
        <p:sp>
          <p:nvSpPr>
            <p:cNvPr name="Freeform 125" id="125"/>
            <p:cNvSpPr/>
            <p:nvPr/>
          </p:nvSpPr>
          <p:spPr>
            <a:xfrm flipH="false" flipV="false" rot="0">
              <a:off x="0" y="0"/>
              <a:ext cx="426660" cy="142988"/>
            </a:xfrm>
            <a:custGeom>
              <a:avLst/>
              <a:gdLst/>
              <a:ahLst/>
              <a:cxnLst/>
              <a:rect r="r" b="b" t="t" l="l"/>
              <a:pathLst>
                <a:path h="142988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2988"/>
                  </a:lnTo>
                  <a:lnTo>
                    <a:pt x="0" y="14298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6" id="126"/>
            <p:cNvSpPr txBox="true"/>
            <p:nvPr/>
          </p:nvSpPr>
          <p:spPr>
            <a:xfrm>
              <a:off x="0" y="-19050"/>
              <a:ext cx="426660" cy="162038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127" id="127"/>
          <p:cNvGrpSpPr/>
          <p:nvPr/>
        </p:nvGrpSpPr>
        <p:grpSpPr>
          <a:xfrm rot="0">
            <a:off x="6497094" y="2953956"/>
            <a:ext cx="1349101" cy="444506"/>
            <a:chOff x="0" y="0"/>
            <a:chExt cx="426660" cy="140577"/>
          </a:xfrm>
        </p:grpSpPr>
        <p:sp>
          <p:nvSpPr>
            <p:cNvPr name="Freeform 128" id="12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29" id="12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30" id="130"/>
          <p:cNvGrpSpPr/>
          <p:nvPr/>
        </p:nvGrpSpPr>
        <p:grpSpPr>
          <a:xfrm rot="0">
            <a:off x="6497094" y="3451924"/>
            <a:ext cx="1349101" cy="444506"/>
            <a:chOff x="0" y="0"/>
            <a:chExt cx="426660" cy="140577"/>
          </a:xfrm>
        </p:grpSpPr>
        <p:sp>
          <p:nvSpPr>
            <p:cNvPr name="Freeform 131" id="13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2" id="13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PE</a:t>
              </a:r>
            </a:p>
          </p:txBody>
        </p:sp>
      </p:grpSp>
      <p:grpSp>
        <p:nvGrpSpPr>
          <p:cNvPr name="Group 133" id="133"/>
          <p:cNvGrpSpPr/>
          <p:nvPr/>
        </p:nvGrpSpPr>
        <p:grpSpPr>
          <a:xfrm rot="0">
            <a:off x="6497094" y="3949892"/>
            <a:ext cx="1349101" cy="444506"/>
            <a:chOff x="0" y="0"/>
            <a:chExt cx="426660" cy="140577"/>
          </a:xfrm>
        </p:grpSpPr>
        <p:sp>
          <p:nvSpPr>
            <p:cNvPr name="Freeform 134" id="13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5" id="13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36" id="136"/>
          <p:cNvGrpSpPr/>
          <p:nvPr/>
        </p:nvGrpSpPr>
        <p:grpSpPr>
          <a:xfrm rot="0">
            <a:off x="6497094" y="4447859"/>
            <a:ext cx="1349101" cy="444506"/>
            <a:chOff x="0" y="0"/>
            <a:chExt cx="426660" cy="140577"/>
          </a:xfrm>
        </p:grpSpPr>
        <p:sp>
          <p:nvSpPr>
            <p:cNvPr name="Freeform 137" id="13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38" id="13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139" id="139"/>
          <p:cNvGrpSpPr/>
          <p:nvPr/>
        </p:nvGrpSpPr>
        <p:grpSpPr>
          <a:xfrm rot="0">
            <a:off x="6497094" y="4945827"/>
            <a:ext cx="1349101" cy="444506"/>
            <a:chOff x="0" y="0"/>
            <a:chExt cx="426660" cy="140577"/>
          </a:xfrm>
        </p:grpSpPr>
        <p:sp>
          <p:nvSpPr>
            <p:cNvPr name="Freeform 140" id="14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1" id="14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42" id="142"/>
          <p:cNvGrpSpPr/>
          <p:nvPr/>
        </p:nvGrpSpPr>
        <p:grpSpPr>
          <a:xfrm rot="0">
            <a:off x="6497094" y="5443795"/>
            <a:ext cx="1349101" cy="444506"/>
            <a:chOff x="0" y="0"/>
            <a:chExt cx="426660" cy="140577"/>
          </a:xfrm>
        </p:grpSpPr>
        <p:sp>
          <p:nvSpPr>
            <p:cNvPr name="Freeform 143" id="143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4" id="144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45" id="145"/>
          <p:cNvGrpSpPr/>
          <p:nvPr/>
        </p:nvGrpSpPr>
        <p:grpSpPr>
          <a:xfrm rot="0">
            <a:off x="6497094" y="5941763"/>
            <a:ext cx="1349101" cy="444506"/>
            <a:chOff x="0" y="0"/>
            <a:chExt cx="426660" cy="140577"/>
          </a:xfrm>
        </p:grpSpPr>
        <p:sp>
          <p:nvSpPr>
            <p:cNvPr name="Freeform 146" id="146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47" id="147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grpSp>
        <p:nvGrpSpPr>
          <p:cNvPr name="Group 148" id="148"/>
          <p:cNvGrpSpPr/>
          <p:nvPr/>
        </p:nvGrpSpPr>
        <p:grpSpPr>
          <a:xfrm rot="0">
            <a:off x="7925391" y="2455988"/>
            <a:ext cx="1349101" cy="452130"/>
            <a:chOff x="0" y="0"/>
            <a:chExt cx="426660" cy="142988"/>
          </a:xfrm>
        </p:grpSpPr>
        <p:sp>
          <p:nvSpPr>
            <p:cNvPr name="Freeform 149" id="149"/>
            <p:cNvSpPr/>
            <p:nvPr/>
          </p:nvSpPr>
          <p:spPr>
            <a:xfrm flipH="false" flipV="false" rot="0">
              <a:off x="0" y="0"/>
              <a:ext cx="426660" cy="142988"/>
            </a:xfrm>
            <a:custGeom>
              <a:avLst/>
              <a:gdLst/>
              <a:ahLst/>
              <a:cxnLst/>
              <a:rect r="r" b="b" t="t" l="l"/>
              <a:pathLst>
                <a:path h="142988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2988"/>
                  </a:lnTo>
                  <a:lnTo>
                    <a:pt x="0" y="14298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0" id="150"/>
            <p:cNvSpPr txBox="true"/>
            <p:nvPr/>
          </p:nvSpPr>
          <p:spPr>
            <a:xfrm>
              <a:off x="0" y="-19050"/>
              <a:ext cx="426660" cy="162038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  <p:grpSp>
        <p:nvGrpSpPr>
          <p:cNvPr name="Group 151" id="151"/>
          <p:cNvGrpSpPr/>
          <p:nvPr/>
        </p:nvGrpSpPr>
        <p:grpSpPr>
          <a:xfrm rot="0">
            <a:off x="7925391" y="2953956"/>
            <a:ext cx="1349101" cy="444506"/>
            <a:chOff x="0" y="0"/>
            <a:chExt cx="426660" cy="140577"/>
          </a:xfrm>
        </p:grpSpPr>
        <p:sp>
          <p:nvSpPr>
            <p:cNvPr name="Freeform 152" id="152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3" id="153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54" id="154"/>
          <p:cNvGrpSpPr/>
          <p:nvPr/>
        </p:nvGrpSpPr>
        <p:grpSpPr>
          <a:xfrm rot="0">
            <a:off x="7925391" y="3451924"/>
            <a:ext cx="1349101" cy="444506"/>
            <a:chOff x="0" y="0"/>
            <a:chExt cx="426660" cy="140577"/>
          </a:xfrm>
        </p:grpSpPr>
        <p:sp>
          <p:nvSpPr>
            <p:cNvPr name="Freeform 155" id="155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6" id="156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Comp Science</a:t>
              </a:r>
            </a:p>
          </p:txBody>
        </p:sp>
      </p:grpSp>
      <p:grpSp>
        <p:nvGrpSpPr>
          <p:cNvPr name="Group 157" id="157"/>
          <p:cNvGrpSpPr/>
          <p:nvPr/>
        </p:nvGrpSpPr>
        <p:grpSpPr>
          <a:xfrm rot="0">
            <a:off x="7925391" y="3949892"/>
            <a:ext cx="1349101" cy="444506"/>
            <a:chOff x="0" y="0"/>
            <a:chExt cx="426660" cy="140577"/>
          </a:xfrm>
        </p:grpSpPr>
        <p:sp>
          <p:nvSpPr>
            <p:cNvPr name="Freeform 158" id="158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59" id="159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60" id="160"/>
          <p:cNvGrpSpPr/>
          <p:nvPr/>
        </p:nvGrpSpPr>
        <p:grpSpPr>
          <a:xfrm rot="0">
            <a:off x="7925391" y="4447859"/>
            <a:ext cx="1349101" cy="444506"/>
            <a:chOff x="0" y="0"/>
            <a:chExt cx="426660" cy="140577"/>
          </a:xfrm>
        </p:grpSpPr>
        <p:sp>
          <p:nvSpPr>
            <p:cNvPr name="Freeform 161" id="161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2" id="162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Lunch</a:t>
              </a:r>
            </a:p>
          </p:txBody>
        </p:sp>
      </p:grpSp>
      <p:grpSp>
        <p:nvGrpSpPr>
          <p:cNvPr name="Group 163" id="163"/>
          <p:cNvGrpSpPr/>
          <p:nvPr/>
        </p:nvGrpSpPr>
        <p:grpSpPr>
          <a:xfrm rot="0">
            <a:off x="7925391" y="4945827"/>
            <a:ext cx="1349101" cy="444506"/>
            <a:chOff x="0" y="0"/>
            <a:chExt cx="426660" cy="140577"/>
          </a:xfrm>
        </p:grpSpPr>
        <p:sp>
          <p:nvSpPr>
            <p:cNvPr name="Freeform 164" id="164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5" id="165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Literacy</a:t>
              </a:r>
            </a:p>
          </p:txBody>
        </p:sp>
      </p:grpSp>
      <p:grpSp>
        <p:nvGrpSpPr>
          <p:cNvPr name="Group 166" id="166"/>
          <p:cNvGrpSpPr/>
          <p:nvPr/>
        </p:nvGrpSpPr>
        <p:grpSpPr>
          <a:xfrm rot="0">
            <a:off x="7925391" y="5443795"/>
            <a:ext cx="1349101" cy="444506"/>
            <a:chOff x="0" y="0"/>
            <a:chExt cx="426660" cy="140577"/>
          </a:xfrm>
        </p:grpSpPr>
        <p:sp>
          <p:nvSpPr>
            <p:cNvPr name="Freeform 167" id="167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68" id="168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Math Inquiry</a:t>
              </a:r>
            </a:p>
          </p:txBody>
        </p:sp>
      </p:grpSp>
      <p:grpSp>
        <p:nvGrpSpPr>
          <p:cNvPr name="Group 169" id="169"/>
          <p:cNvGrpSpPr/>
          <p:nvPr/>
        </p:nvGrpSpPr>
        <p:grpSpPr>
          <a:xfrm rot="0">
            <a:off x="7925391" y="5941763"/>
            <a:ext cx="1349101" cy="444506"/>
            <a:chOff x="0" y="0"/>
            <a:chExt cx="426660" cy="140577"/>
          </a:xfrm>
        </p:grpSpPr>
        <p:sp>
          <p:nvSpPr>
            <p:cNvPr name="Freeform 170" id="170"/>
            <p:cNvSpPr/>
            <p:nvPr/>
          </p:nvSpPr>
          <p:spPr>
            <a:xfrm flipH="false" flipV="false" rot="0">
              <a:off x="0" y="0"/>
              <a:ext cx="426660" cy="140577"/>
            </a:xfrm>
            <a:custGeom>
              <a:avLst/>
              <a:gdLst/>
              <a:ahLst/>
              <a:cxnLst/>
              <a:rect r="r" b="b" t="t" l="l"/>
              <a:pathLst>
                <a:path h="140577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0577"/>
                  </a:lnTo>
                  <a:lnTo>
                    <a:pt x="0" y="14057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71" id="171"/>
            <p:cNvSpPr txBox="true"/>
            <p:nvPr/>
          </p:nvSpPr>
          <p:spPr>
            <a:xfrm>
              <a:off x="0" y="-28575"/>
              <a:ext cx="426660" cy="169152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  <a:r>
                <a:rPr lang="en-US" sz="1317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Reflection</a:t>
              </a:r>
            </a:p>
          </p:txBody>
        </p:sp>
      </p:grpSp>
      <p:sp>
        <p:nvSpPr>
          <p:cNvPr name="TextBox 172" id="172"/>
          <p:cNvSpPr txBox="true"/>
          <p:nvPr/>
        </p:nvSpPr>
        <p:spPr>
          <a:xfrm rot="0">
            <a:off x="934532" y="2034157"/>
            <a:ext cx="10478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Time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2288241" y="2034157"/>
            <a:ext cx="1197027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Monday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3712432" y="2034157"/>
            <a:ext cx="1197027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Tuesday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5127368" y="2034157"/>
            <a:ext cx="1231961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Wednesday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6555665" y="2034157"/>
            <a:ext cx="1231961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Thursday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7980604" y="2034157"/>
            <a:ext cx="1231961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Friday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783907" y="2575819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7:25-8:20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785357" y="3073787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8:25-9:20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783907" y="3571755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9:20-10:05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783907" y="4069723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10:05-10:50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785357" y="4567690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10:50-11:20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783907" y="5065658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11:20-12:25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785357" y="5563626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12:25-2:05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783907" y="6061594"/>
            <a:ext cx="1347652" cy="2143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95"/>
              </a:lnSpc>
            </a:pPr>
            <a:r>
              <a:rPr lang="en-US" sz="1505" spc="102">
                <a:solidFill>
                  <a:srgbClr val="004AAD"/>
                </a:solidFill>
                <a:latin typeface="Lilita One"/>
                <a:ea typeface="Lilita One"/>
                <a:cs typeface="Lilita One"/>
                <a:sym typeface="Lilita One"/>
              </a:rPr>
              <a:t>2:05-2:15</a:t>
            </a:r>
          </a:p>
        </p:txBody>
      </p:sp>
      <p:grpSp>
        <p:nvGrpSpPr>
          <p:cNvPr name="Group 186" id="186"/>
          <p:cNvGrpSpPr/>
          <p:nvPr/>
        </p:nvGrpSpPr>
        <p:grpSpPr>
          <a:xfrm rot="0">
            <a:off x="6204719" y="853673"/>
            <a:ext cx="3120490" cy="333764"/>
            <a:chOff x="0" y="0"/>
            <a:chExt cx="1188758" cy="127148"/>
          </a:xfrm>
        </p:grpSpPr>
        <p:sp>
          <p:nvSpPr>
            <p:cNvPr name="Freeform 187" id="187"/>
            <p:cNvSpPr/>
            <p:nvPr/>
          </p:nvSpPr>
          <p:spPr>
            <a:xfrm flipH="false" flipV="false" rot="0">
              <a:off x="0" y="0"/>
              <a:ext cx="1188758" cy="127148"/>
            </a:xfrm>
            <a:custGeom>
              <a:avLst/>
              <a:gdLst/>
              <a:ahLst/>
              <a:cxnLst/>
              <a:rect r="r" b="b" t="t" l="l"/>
              <a:pathLst>
                <a:path h="127148" w="1188758">
                  <a:moveTo>
                    <a:pt x="0" y="0"/>
                  </a:moveTo>
                  <a:lnTo>
                    <a:pt x="1188758" y="0"/>
                  </a:lnTo>
                  <a:lnTo>
                    <a:pt x="1188758" y="127148"/>
                  </a:lnTo>
                  <a:lnTo>
                    <a:pt x="0" y="127148"/>
                  </a:lnTo>
                  <a:close/>
                </a:path>
              </a:pathLst>
            </a:custGeom>
            <a:solidFill>
              <a:srgbClr val="D0B49F">
                <a:alpha val="49804"/>
              </a:srgbClr>
            </a:solidFill>
          </p:spPr>
        </p:sp>
        <p:sp>
          <p:nvSpPr>
            <p:cNvPr name="TextBox 188" id="188"/>
            <p:cNvSpPr txBox="true"/>
            <p:nvPr/>
          </p:nvSpPr>
          <p:spPr>
            <a:xfrm>
              <a:off x="0" y="-28575"/>
              <a:ext cx="1188758" cy="155723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843"/>
                </a:lnSpc>
              </a:pPr>
            </a:p>
          </p:txBody>
        </p:sp>
      </p:grpSp>
      <p:sp>
        <p:nvSpPr>
          <p:cNvPr name="TextBox 189" id="189"/>
          <p:cNvSpPr txBox="true"/>
          <p:nvPr/>
        </p:nvSpPr>
        <p:spPr>
          <a:xfrm rot="0">
            <a:off x="6238586" y="907334"/>
            <a:ext cx="3086623" cy="24549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81"/>
              </a:lnSpc>
            </a:pPr>
            <a:r>
              <a:rPr lang="en-US" sz="1775" spc="37">
                <a:solidFill>
                  <a:srgbClr val="AB6B51"/>
                </a:solidFill>
                <a:latin typeface="Lilita One"/>
                <a:ea typeface="Lilita One"/>
                <a:cs typeface="Lilita One"/>
                <a:sym typeface="Lilita One"/>
              </a:rPr>
              <a:t>Name: Ms Denson</a:t>
            </a:r>
          </a:p>
        </p:txBody>
      </p:sp>
      <p:grpSp>
        <p:nvGrpSpPr>
          <p:cNvPr name="Group 190" id="190"/>
          <p:cNvGrpSpPr/>
          <p:nvPr/>
        </p:nvGrpSpPr>
        <p:grpSpPr>
          <a:xfrm rot="0">
            <a:off x="2215200" y="2455988"/>
            <a:ext cx="1349101" cy="452130"/>
            <a:chOff x="0" y="0"/>
            <a:chExt cx="426660" cy="142988"/>
          </a:xfrm>
        </p:grpSpPr>
        <p:sp>
          <p:nvSpPr>
            <p:cNvPr name="Freeform 191" id="191"/>
            <p:cNvSpPr/>
            <p:nvPr/>
          </p:nvSpPr>
          <p:spPr>
            <a:xfrm flipH="false" flipV="false" rot="0">
              <a:off x="0" y="0"/>
              <a:ext cx="426660" cy="142988"/>
            </a:xfrm>
            <a:custGeom>
              <a:avLst/>
              <a:gdLst/>
              <a:ahLst/>
              <a:cxnLst/>
              <a:rect r="r" b="b" t="t" l="l"/>
              <a:pathLst>
                <a:path h="142988" w="426660">
                  <a:moveTo>
                    <a:pt x="0" y="0"/>
                  </a:moveTo>
                  <a:lnTo>
                    <a:pt x="426660" y="0"/>
                  </a:lnTo>
                  <a:lnTo>
                    <a:pt x="426660" y="142988"/>
                  </a:lnTo>
                  <a:lnTo>
                    <a:pt x="0" y="14298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sq">
              <a:solidFill>
                <a:srgbClr val="39918C">
                  <a:alpha val="49804"/>
                </a:srgbClr>
              </a:solidFill>
              <a:prstDash val="solid"/>
              <a:miter/>
            </a:ln>
          </p:spPr>
        </p:sp>
        <p:sp>
          <p:nvSpPr>
            <p:cNvPr name="TextBox 192" id="192"/>
            <p:cNvSpPr txBox="true"/>
            <p:nvPr/>
          </p:nvSpPr>
          <p:spPr>
            <a:xfrm>
              <a:off x="0" y="-19050"/>
              <a:ext cx="426660" cy="162038"/>
            </a:xfrm>
            <a:prstGeom prst="rect">
              <a:avLst/>
            </a:prstGeom>
          </p:spPr>
          <p:txBody>
            <a:bodyPr anchor="ctr" rtlCol="false" tIns="47790" lIns="47790" bIns="47790" rIns="47790"/>
            <a:lstStyle/>
            <a:p>
              <a:pPr algn="ctr">
                <a:lnSpc>
                  <a:spcPts val="1260"/>
                </a:lnSpc>
              </a:pPr>
              <a:r>
                <a:rPr lang="en-US" sz="900">
                  <a:solidFill>
                    <a:srgbClr val="004AAD">
                      <a:alpha val="49804"/>
                    </a:srgbClr>
                  </a:solidFill>
                  <a:latin typeface="Canva Sans Bold"/>
                  <a:ea typeface="Canva Sans Bold"/>
                  <a:cs typeface="Canva Sans Bold"/>
                  <a:sym typeface="Canva Sans Bold"/>
                </a:rPr>
                <a:t>D.E.A.R/Morning Show &amp; Meeting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DAGMuBFVLkQ</dc:identifier>
  <dcterms:modified xsi:type="dcterms:W3CDTF">2011-08-01T06:04:30Z</dcterms:modified>
  <cp:revision>1</cp:revision>
  <dc:title>Denson 24-25 Overview Schedule</dc:title>
</cp:coreProperties>
</file>